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58" r:id="rId13"/>
    <p:sldId id="274" r:id="rId14"/>
    <p:sldId id="260" r:id="rId15"/>
    <p:sldId id="275" r:id="rId16"/>
    <p:sldId id="261" r:id="rId17"/>
    <p:sldId id="276" r:id="rId18"/>
    <p:sldId id="277" r:id="rId19"/>
    <p:sldId id="262" r:id="rId20"/>
    <p:sldId id="263" r:id="rId21"/>
    <p:sldId id="264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14" autoAdjust="0"/>
  </p:normalViewPr>
  <p:slideViewPr>
    <p:cSldViewPr>
      <p:cViewPr varScale="1">
        <p:scale>
          <a:sx n="89" d="100"/>
          <a:sy n="89" d="100"/>
        </p:scale>
        <p:origin x="-12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060F-CDD0-44FC-BE7D-9A6F911C7780}" type="datetimeFigureOut">
              <a:rPr lang="ru-RU" smtClean="0"/>
              <a:pPr/>
              <a:t>16.12.2017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E881-E3EB-477F-889F-6E5705CE3D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060F-CDD0-44FC-BE7D-9A6F911C7780}" type="datetimeFigureOut">
              <a:rPr lang="ru-RU" smtClean="0"/>
              <a:pPr/>
              <a:t>16.12.2017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E881-E3EB-477F-889F-6E5705CE3D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060F-CDD0-44FC-BE7D-9A6F911C7780}" type="datetimeFigureOut">
              <a:rPr lang="ru-RU" smtClean="0"/>
              <a:pPr/>
              <a:t>16.12.2017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E881-E3EB-477F-889F-6E5705CE3D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060F-CDD0-44FC-BE7D-9A6F911C7780}" type="datetimeFigureOut">
              <a:rPr lang="ru-RU" smtClean="0"/>
              <a:pPr/>
              <a:t>16.12.2017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E881-E3EB-477F-889F-6E5705CE3D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060F-CDD0-44FC-BE7D-9A6F911C7780}" type="datetimeFigureOut">
              <a:rPr lang="ru-RU" smtClean="0"/>
              <a:pPr/>
              <a:t>16.12.2017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E881-E3EB-477F-889F-6E5705CE3D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060F-CDD0-44FC-BE7D-9A6F911C7780}" type="datetimeFigureOut">
              <a:rPr lang="ru-RU" smtClean="0"/>
              <a:pPr/>
              <a:t>16.12.2017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E881-E3EB-477F-889F-6E5705CE3D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060F-CDD0-44FC-BE7D-9A6F911C7780}" type="datetimeFigureOut">
              <a:rPr lang="ru-RU" smtClean="0"/>
              <a:pPr/>
              <a:t>16.12.2017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E881-E3EB-477F-889F-6E5705CE3D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060F-CDD0-44FC-BE7D-9A6F911C7780}" type="datetimeFigureOut">
              <a:rPr lang="ru-RU" smtClean="0"/>
              <a:pPr/>
              <a:t>16.12.2017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E881-E3EB-477F-889F-6E5705CE3D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060F-CDD0-44FC-BE7D-9A6F911C7780}" type="datetimeFigureOut">
              <a:rPr lang="ru-RU" smtClean="0"/>
              <a:pPr/>
              <a:t>16.12.2017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E881-E3EB-477F-889F-6E5705CE3D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060F-CDD0-44FC-BE7D-9A6F911C7780}" type="datetimeFigureOut">
              <a:rPr lang="ru-RU" smtClean="0"/>
              <a:pPr/>
              <a:t>16.12.2017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E881-E3EB-477F-889F-6E5705CE3D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060F-CDD0-44FC-BE7D-9A6F911C7780}" type="datetimeFigureOut">
              <a:rPr lang="ru-RU" smtClean="0"/>
              <a:pPr/>
              <a:t>16.12.2017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E881-E3EB-477F-889F-6E5705CE3D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75000"/>
              </a:schemeClr>
            </a:gs>
            <a:gs pos="25000">
              <a:schemeClr val="tx2">
                <a:lumMod val="60000"/>
                <a:lumOff val="40000"/>
              </a:schemeClr>
            </a:gs>
            <a:gs pos="75000">
              <a:schemeClr val="tx2">
                <a:lumMod val="60000"/>
                <a:lumOff val="40000"/>
              </a:schemeClr>
            </a:gs>
            <a:gs pos="100000">
              <a:srgbClr val="005CB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9060F-CDD0-44FC-BE7D-9A6F911C7780}" type="datetimeFigureOut">
              <a:rPr lang="ru-RU" smtClean="0"/>
              <a:pPr/>
              <a:t>16.12.2017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1E881-E3EB-477F-889F-6E5705CE3D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47;&#1072;&#1075;&#1083;&#1072;&#1074;&#1085;&#1072;&#1103;_&#1089;&#1090;&#1088;&#1072;&#1085;&#1080;&#1094;&#1072;" TargetMode="External"/><Relationship Id="rId2" Type="http://schemas.openxmlformats.org/officeDocument/2006/relationships/hyperlink" Target="http://shkolala.ru/proekty/planeta-zemlya/pochemu-v-more-solenaya-vod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odoobmen.ru/pochemu-voda-solenaya.html" TargetMode="External"/><Relationship Id="rId4" Type="http://schemas.openxmlformats.org/officeDocument/2006/relationships/hyperlink" Target="http://smolko.ru/pochemu-more-solenoe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Почему вода в море соленая?</a:t>
            </a:r>
            <a:endParaRPr lang="ru-RU" sz="4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Работу выполнила : Ишина Валерия</a:t>
            </a: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Ученица 9 Б класса МОБУ СОШ №34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892480" cy="685800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Первое место по солености занимает уникальное Красное море. Есть несколько причин, почему это море такое соленое. Из-за расположения над поверхностью моря выпадает низкий уровень осадков, а испаряется воды гораздо больше. В это море не впадают реки, оно пополняется благодаря осадкам и водам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Аденского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залива, которые тоже содержат много соли. В Красном море постоянно перемешивается вода. В верхнем слое воды происходит испарение, соли опускаются на морское дно. Поэтому содержание соли значительно повышается. В этом водоемы были обнаружены удивительные горячие источники, температура в них поддерживается от 30 до 60 градусов. Состав воды в этих источниках неизменный.</a:t>
            </a:r>
          </a:p>
          <a:p>
            <a:pPr algn="just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Из-за отсутствия впадающих рек в Красное море не попадает грязь и глина, поэтому вода здесь чистая и прозрачная. Температура воды составляет 20-25 градусов круглый год. Благодаря этому в водоеме живут уникальные и редкие виды морских животных. Некоторые считают Мертвое море наиболее соленым. Действительно его вода содержит большое количество соли, из-за этого в нем не могут жить рыбы. Но данный водоем не имеет выхода в океан, поэтому его нельзя назвать морем. Будет правильнее считать его озером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.</a:t>
            </a:r>
            <a:endParaRPr lang="ru-RU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Легенды про соленую воду в море</a:t>
            </a:r>
            <a:endParaRPr lang="ru-RU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0"/>
            <a:ext cx="8820472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Людей вопрос о том, как соль поселилась в океане, 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интересовал   давно. Пытаясь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объяснить этот феномен, они начали 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придумывать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разные легенды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Так, жители Норвегии раньше считали, что на морском дне стоит большая мельница, которая круглый день мелет соль. В такую версию верили народы Карелии, Японии и Филиппин. Только у каждой страны эти мельницы появлялись в океане по-разному.</a:t>
            </a:r>
          </a:p>
          <a:p>
            <a:pPr algn="just">
              <a:buNone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вот жители Крыма считали, что черноморская вода солёная потому, что на дне живут девушки, которые попались в сети Нептуна и остались у хозяина морей в заточении навсегда. Они плели белые кружева для морских волн и постоянно плакали о земле. От их слёз Чёрное море стало горько-солёным.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4137381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Современная наука в мифы и легенды давно не верит и пытается объяснить всё при помощи исследований и научных фактов. Сегодня существует несколько теорий появления соли в водах Мирового океана.</a:t>
            </a:r>
          </a:p>
        </p:txBody>
      </p:sp>
      <p:pic>
        <p:nvPicPr>
          <p:cNvPr id="14" name="Picture 4" descr="девушка-в-мо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3517">
            <a:off x="4403572" y="4500033"/>
            <a:ext cx="4608512" cy="199531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как на самом деле? Версия первая, но не единственная</a:t>
            </a:r>
            <a:endParaRPr lang="ru-RU" dirty="0"/>
          </a:p>
        </p:txBody>
      </p:sp>
      <p:pic>
        <p:nvPicPr>
          <p:cNvPr id="29698" name="Picture 2" descr="схема-круговорота-воды-в-природ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783970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 гипотеза объясняет солёность морей и океанов круговоротом воды в природе.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Выпадающие дожди постепенно вымывают и растворяют находящиеся в почве минеральные соли, а ручьи и реки своими течениями все примеси переносят в моря и океаны. Солнышко нагревает морскую поверхность, заставляя воду испаряться. А что с солью? Она никуда не девается, а остаётся на морском дне.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Испарившая с морских поверхностей вода снова выпадает на землю и вместе с пролившимся дождём повторяет свой путь, собирая на пути новую соль и другие примеси. Как утверждают учёные, такое засоление вод Мирового океана продолжается уже более двух миллиардов лет. Поэтому процесс появления соли по первой гипотезе медленный и постепенный.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Однако, у тех, кто в такую теорию не верит, возникает вопрос: если так долго реки и ручьи приносят соль в морские воды, почему процент содержания этого вещества за столь длительный период не изменился? Сегодня (как и намного раньше) он составляет около 35 граммов в литре.</a:t>
            </a:r>
            <a:endParaRPr lang="ru-RU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539750" y="26368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может причины другие? Версия вторая, не менее интересная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извержение-древнего-вулк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221088"/>
            <a:ext cx="3888433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Некоторые исследователи считают, что вода в морях и океанах была солёная с самого начала, и реки тут не при чём. Всё дело в том, что в период образования земной коры нашей планеты активные вулканы из своих кратеров выбрасывали газы, полные разных паров. Они выливались кислотными дождями и образовывали первые на Земле кислые моря.</a:t>
            </a:r>
          </a:p>
          <a:p>
            <a:pPr algn="ctr">
              <a:buNone/>
            </a:pPr>
            <a:endParaRPr lang="ru-RU" sz="1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Кислая морская вода вступала в реакцию с твёрдыми породами морского дна. В результате таких химических процессов под воздействием магния, натрия и кальция появлялись соли, которые кислоту в морской воде нейтрализовали.</a:t>
            </a:r>
          </a:p>
          <a:p>
            <a:pPr algn="r">
              <a:buNone/>
            </a:pPr>
            <a:endParaRPr lang="ru-RU" sz="1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Вулканы постепенно утихли, кислотных дождей с каждой тысячей лет становилось всё меньше и меньше, и химический состав в морях «устаканился ». Приблизительно 500 миллионов лет назад вода в океане мира стала солёной раз и навсегда.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2880320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Факт. Содержание соли в морской воде по сравнению с речной превышает в семьдесят раз.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352" y="692696"/>
            <a:ext cx="8229600" cy="18002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Версия третья,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заключительная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во всём виноваты животные</a:t>
            </a:r>
            <a:endParaRPr lang="ru-RU" sz="5400" dirty="0"/>
          </a:p>
        </p:txBody>
      </p:sp>
      <p:pic>
        <p:nvPicPr>
          <p:cNvPr id="4" name="Picture 4" descr="львы-на-водоп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521765"/>
            <a:ext cx="4333544" cy="2643387"/>
          </a:xfrm>
          <a:prstGeom prst="rect">
            <a:avLst/>
          </a:prstGeom>
          <a:noFill/>
        </p:spPr>
      </p:pic>
      <p:pic>
        <p:nvPicPr>
          <p:cNvPr id="32770" name="Picture 2" descr="http://900igr.net/datai/biologija/Voda-dlja-zhivotnykh/0008-007-Nazemnye-zhivotnye-kak-pravilo-vodu-pj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0669">
            <a:off x="449457" y="3801097"/>
            <a:ext cx="3333750" cy="23717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28092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Есть и такие учёные, которые считают, что раньше вода в реках и в океанах ничем не отличалась. Она везде была солёной. Почему же тогда сейчас реки пресные?</a:t>
            </a:r>
          </a:p>
          <a:p>
            <a:pPr algn="just">
              <a:buNone/>
            </a:pP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Третья гипотеза склоняется к тому, что за опреснение речной воды отвечали животные, которые приходили на берега рек на водопой.</a:t>
            </a:r>
          </a:p>
          <a:p>
            <a:pPr algn="just">
              <a:buNone/>
            </a:pP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Они черпали из речных вод кальций, необходимый для поддержания функций скелета живых организмов. Забирали они из рек и соль. Так как процесс происходил на протяжении миллионов лет, в реках почти не осталось солевых запасов.</a:t>
            </a:r>
          </a:p>
          <a:p>
            <a:pPr algn="just">
              <a:buNone/>
            </a:pP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Если две предыдущие версии имеют, наверное, право на существование, то третья навряд ли может стать  обоснованием нашего вопроса. Подумайте сами, это сколько ж соли надо съесть бедным животным! Ведь если все её запасы распределить на земной поверхности, толщина слоя будет около ста метров! Да и почему тогда они пили только из рек и не утоляли жажду водами морей и океанов? Странно? Думаю, более чем!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Что же такое море?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Что же придает воде соленый вкус?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Как образовалась морская вода?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Самые соленые моря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Легенды про соленую воду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А как на самом деле ? Версия первая , но не единственная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А может причины другие ? Версия вторая , не менее интересная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Факт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Версия третья , заключительная : Во всем виноваты животные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Подводим итоги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Источники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20882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Подводим итоги</a:t>
            </a:r>
            <a:endParaRPr lang="ru-RU" sz="8000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804" y="188640"/>
            <a:ext cx="8244408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самом деле, сделать окончательный вывод нам вряд ли удастся. Известный всему миру океанолог Лев Зенкевич знал море как свои пять пальцев.  </a:t>
            </a:r>
          </a:p>
          <a:p>
            <a:pPr algn="just">
              <a:buNone/>
            </a:pP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Он считал, что в солёности Мирового океана не происходило значительных изменений. Поэтому версия о вулканическом происхождении солей находит всё больше и больше сторонников.</a:t>
            </a:r>
          </a:p>
          <a:p>
            <a:pPr algn="just">
              <a:buNone/>
            </a:pP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 и у второй причины солёности морей есть немало поклонников. Так что учёные нашли золотую середину, приняв обе гипотезы за отправные, дополняющие друг друга, и продолжают свои исследования.</a:t>
            </a:r>
          </a:p>
          <a:p>
            <a:pPr algn="just">
              <a:buNone/>
            </a:pP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 вот в чем никто не сомневается, так это в том, что морская вода очень полезна для человека.</a:t>
            </a:r>
            <a:endParaRPr lang="ru-RU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океанолог-лев-зенке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2643" y="4653136"/>
            <a:ext cx="3912915" cy="199531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</a:rPr>
              <a:t>ИСТОЧНИКИ</a:t>
            </a:r>
            <a:endParaRPr lang="ru-RU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http://shkolala.ru/proekty/planeta-zemlya/pochemu-v-more-solenaya-voda/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https://ru.wikipedia.org/wiki/</a:t>
            </a:r>
            <a:r>
              <a:rPr lang="ru-RU" dirty="0" err="1" smtClean="0">
                <a:solidFill>
                  <a:schemeClr val="bg1"/>
                </a:solidFill>
                <a:hlinkClick r:id="rId3"/>
              </a:rPr>
              <a:t>Заглавная_страница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http://smolko.ru/pochemu-more-solenoe/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5"/>
              </a:rPr>
              <a:t>http://www.vodoobmen.ru/pochemu-voda-solenaya.html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24944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bg1">
                    <a:lumMod val="95000"/>
                  </a:schemeClr>
                </a:solidFill>
              </a:rPr>
              <a:t>СПАСИБО ЗА ВНИМАНИЕ!!!</a:t>
            </a:r>
            <a:endParaRPr lang="ru-RU" sz="8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2016224"/>
          </a:xfrm>
        </p:spPr>
        <p:txBody>
          <a:bodyPr>
            <a:normAutofit/>
          </a:bodyPr>
          <a:lstStyle/>
          <a:p>
            <a:r>
              <a:rPr lang="ru-RU" sz="6600" i="1" dirty="0" smtClean="0">
                <a:solidFill>
                  <a:schemeClr val="bg1">
                    <a:lumMod val="95000"/>
                  </a:schemeClr>
                </a:solidFill>
              </a:rPr>
              <a:t>Что же такое море?</a:t>
            </a:r>
            <a:endParaRPr lang="ru-RU" sz="66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0" name="Picture 2" descr="http://topfonpack.ru/uploads/images/m/o/r/more_solntse_kartinki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9757">
            <a:off x="4572000" y="3356992"/>
            <a:ext cx="4220072" cy="23488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 algn="r">
              <a:buNone/>
            </a:pPr>
            <a:r>
              <a:rPr lang="ru-RU" sz="24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itchFamily="34" charset="0"/>
              </a:rPr>
              <a:t>Море -часть Мирового океана - большое водное пространство, ограниченное с одной или нескольких сторон сушей и отделяемое от самого океана островами или возвышенностями подводного рельефа. </a:t>
            </a:r>
          </a:p>
          <a:p>
            <a:pPr algn="r">
              <a:buNone/>
            </a:pPr>
            <a:r>
              <a:rPr lang="ru-RU" sz="2400" i="1" dirty="0" smtClean="0">
                <a:solidFill>
                  <a:schemeClr val="bg2"/>
                </a:solidFill>
                <a:latin typeface="Arial Black" pitchFamily="34" charset="0"/>
              </a:rPr>
              <a:t>Море бывает разного цвета, причем цвет зависит от того, в какой части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FFFF00"/>
                </a:solidFill>
                <a:latin typeface="Arial Black" pitchFamily="34" charset="0"/>
              </a:rPr>
              <a:t>Существуют следующие классификации морей:</a:t>
            </a:r>
          </a:p>
          <a:p>
            <a:r>
              <a:rPr lang="ru-RU" sz="2400" i="1" dirty="0" smtClean="0">
                <a:solidFill>
                  <a:srgbClr val="FFFF00"/>
                </a:solidFill>
                <a:latin typeface="Arial Black" pitchFamily="34" charset="0"/>
              </a:rPr>
              <a:t>По температуре вод;</a:t>
            </a:r>
          </a:p>
          <a:p>
            <a:r>
              <a:rPr lang="ru-RU" sz="2400" i="1" dirty="0" smtClean="0">
                <a:solidFill>
                  <a:srgbClr val="FFFF00"/>
                </a:solidFill>
                <a:latin typeface="Arial Black" pitchFamily="34" charset="0"/>
              </a:rPr>
              <a:t>По изрезанности линии берега;</a:t>
            </a:r>
          </a:p>
          <a:p>
            <a:r>
              <a:rPr lang="ru-RU" sz="2400" i="1" dirty="0" smtClean="0">
                <a:solidFill>
                  <a:srgbClr val="FFFF00"/>
                </a:solidFill>
                <a:latin typeface="Arial Black" pitchFamily="34" charset="0"/>
              </a:rPr>
              <a:t>По степени обособленности от океана;</a:t>
            </a:r>
          </a:p>
          <a:p>
            <a:r>
              <a:rPr lang="ru-RU" sz="2400" i="1" dirty="0" smtClean="0">
                <a:solidFill>
                  <a:srgbClr val="FFFF00"/>
                </a:solidFill>
                <a:latin typeface="Arial Black" pitchFamily="34" charset="0"/>
              </a:rPr>
              <a:t>По океанам;</a:t>
            </a:r>
          </a:p>
          <a:p>
            <a:r>
              <a:rPr lang="ru-RU" sz="2400" i="1" dirty="0" smtClean="0">
                <a:solidFill>
                  <a:srgbClr val="FFFF00"/>
                </a:solidFill>
                <a:latin typeface="Arial Black" pitchFamily="34" charset="0"/>
              </a:rPr>
              <a:t>По степени солености вод. света оно находится.</a:t>
            </a:r>
            <a:endParaRPr lang="ru-RU" sz="2400" i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-540568" y="1721964"/>
            <a:ext cx="8229600" cy="114300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Что же придает </a:t>
            </a:r>
            <a:r>
              <a:rPr lang="ru-RU" i="1" dirty="0" smtClean="0">
                <a:solidFill>
                  <a:schemeClr val="bg1"/>
                </a:solidFill>
              </a:rPr>
              <a:t>воде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соленый вкус?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23554" name="Picture 2" descr="Кристаллы со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15960">
            <a:off x="5953159" y="906721"/>
            <a:ext cx="2857500" cy="1028701"/>
          </a:xfrm>
          <a:prstGeom prst="rect">
            <a:avLst/>
          </a:prstGeom>
          <a:noFill/>
        </p:spPr>
      </p:pic>
      <p:pic>
        <p:nvPicPr>
          <p:cNvPr id="23556" name="Picture 4" descr="Соленая морская в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89000">
            <a:off x="134829" y="4065282"/>
            <a:ext cx="2857500" cy="1609726"/>
          </a:xfrm>
          <a:prstGeom prst="rect">
            <a:avLst/>
          </a:prstGeom>
          <a:noFill/>
        </p:spPr>
      </p:pic>
      <p:pic>
        <p:nvPicPr>
          <p:cNvPr id="23558" name="Picture 6" descr="Почему море солено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861048"/>
            <a:ext cx="4032448" cy="22780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Соль имеет кристаллический вид. Океанические воды в своем составе имеют почти все элементы таблицы Менделеева. Водород и кислород объединяется в молекулы воды. Также в состав входят примеси фтора, йода, кальция, серы и брома. В минеральной основе морской воды преобладает хлор и натрий (обычная соль). Именно из-за этого в море вода соленая. Остается выяснить, как же соли попадают в эту воду.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Как образовалась морская вода?</a:t>
            </a:r>
            <a:br>
              <a:rPr lang="ru-RU" sz="5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53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6626" name="Picture 2" descr="Река впадает в мо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293096"/>
            <a:ext cx="2857500" cy="16097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748464" cy="6858000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Ученые долгое время проводят опыты и пытаются выяснить, почему в морская вода соленая, а речная – пресная. Есть несколько теорий образования соленой морской воды.  </a:t>
            </a:r>
          </a:p>
          <a:p>
            <a:pPr algn="r">
              <a:buNone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Оказывается, в реках и озерах тоже вода соленая . Но содержание солей в них настолько маленькое, что практически незаметно. Согласно первой теории, речные воды, попадая в моря и океаны испаряются, а соли и минералы остаются. </a:t>
            </a:r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None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Из-за этого их концентрация все время увеличивается и вода в море и океане становится соленой. По мнению ученых, процесс засоления морей происходит на протяжении миллиарда лет. Но вопреки первой теории доказано, что воды в мировом океане не меняют свой химический состав уже длительное время. А те элементы, которые попадают с речной водой, только поддерживает океанический состав, но никак не изменяет. Из этого следует другая теория. Соль имеет кристаллическую консистенцию. Волны, бьющиеся о берег омывают камни. В них образовываются луночки. Когда вода испаряется, кристаллики соли остаются в этих лунках. Когда камень разрушается, соль опять попадает в воду и она становится соленой.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8092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solidFill>
                  <a:schemeClr val="bg1">
                    <a:lumMod val="95000"/>
                  </a:schemeClr>
                </a:solidFill>
              </a:rPr>
              <a:t>Самые соленые моря</a:t>
            </a:r>
            <a:endParaRPr lang="ru-RU" sz="60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7650" name="Picture 2" descr="http://333v.ru/uploads/bc/bcece3610bce018bb7c1fb73166b66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437112"/>
            <a:ext cx="3527376" cy="1944216"/>
          </a:xfrm>
          <a:prstGeom prst="rect">
            <a:avLst/>
          </a:prstGeom>
          <a:noFill/>
        </p:spPr>
      </p:pic>
      <p:pic>
        <p:nvPicPr>
          <p:cNvPr id="27652" name="Picture 4" descr="https://lechu24.ru/uploads/blog/Solonaya-radost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3600400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1381</Words>
  <Application>Microsoft Office PowerPoint</Application>
  <PresentationFormat>Экран (4:3)</PresentationFormat>
  <Paragraphs>71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Почему вода в море соленая?</vt:lpstr>
      <vt:lpstr>Презентация PowerPoint</vt:lpstr>
      <vt:lpstr>Что же такое море?</vt:lpstr>
      <vt:lpstr>Презентация PowerPoint</vt:lpstr>
      <vt:lpstr>Что же придает воде  соленый вкус?</vt:lpstr>
      <vt:lpstr>Презентация PowerPoint</vt:lpstr>
      <vt:lpstr> Как образовалась морская вода? </vt:lpstr>
      <vt:lpstr>Презентация PowerPoint</vt:lpstr>
      <vt:lpstr>Самые соленые моря</vt:lpstr>
      <vt:lpstr>Презентация PowerPoint</vt:lpstr>
      <vt:lpstr>Легенды про соленую воду в море</vt:lpstr>
      <vt:lpstr>Презентация PowerPoint</vt:lpstr>
      <vt:lpstr>А как на самом деле? Версия первая, но не единственная</vt:lpstr>
      <vt:lpstr>Презентация PowerPoint</vt:lpstr>
      <vt:lpstr>А может причины другие? Версия вторая, не менее интересная</vt:lpstr>
      <vt:lpstr>Презентация PowerPoint</vt:lpstr>
      <vt:lpstr>Факт. Содержание соли в морской воде по сравнению с речной превышает в семьдесят раз.</vt:lpstr>
      <vt:lpstr>Версия третья, заключительная: во всём виноваты животные</vt:lpstr>
      <vt:lpstr>Презентация PowerPoint</vt:lpstr>
      <vt:lpstr>Презентация PowerPoint</vt:lpstr>
      <vt:lpstr>Презентация PowerPoint</vt:lpstr>
      <vt:lpstr>ИСТОЧНИКИ</vt:lpstr>
      <vt:lpstr>СПАСИБО ЗА ВНИМАНИЕ!!!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вода в море соленая?</dc:title>
  <dc:creator>home</dc:creator>
  <cp:lastModifiedBy>Пользователь Windows</cp:lastModifiedBy>
  <cp:revision>19</cp:revision>
  <dcterms:created xsi:type="dcterms:W3CDTF">2017-12-03T18:02:10Z</dcterms:created>
  <dcterms:modified xsi:type="dcterms:W3CDTF">2017-12-16T17:37:46Z</dcterms:modified>
</cp:coreProperties>
</file>